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86" r:id="rId5"/>
    <p:sldId id="277" r:id="rId6"/>
    <p:sldId id="278" r:id="rId7"/>
    <p:sldId id="282" r:id="rId8"/>
    <p:sldId id="281"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0"/>
    <p:restoredTop sz="89680"/>
  </p:normalViewPr>
  <p:slideViewPr>
    <p:cSldViewPr snapToGrid="0" snapToObjects="1">
      <p:cViewPr varScale="1">
        <p:scale>
          <a:sx n="117" d="100"/>
          <a:sy n="117" d="100"/>
        </p:scale>
        <p:origin x="1952" y="168"/>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D9E5C76D-CE4C-476E-AF58-E60E2324647B}"/>
    <pc:docChg chg="custSel addSld delSld modSld sldOrd">
      <pc:chgData name="cheryl farnsworth" userId="3519e87a26ff4070" providerId="LiveId" clId="{D9E5C76D-CE4C-476E-AF58-E60E2324647B}" dt="2022-08-01T01:30:19.065" v="65" actId="6549"/>
      <pc:docMkLst>
        <pc:docMk/>
      </pc:docMkLst>
      <pc:sldChg chg="del">
        <pc:chgData name="cheryl farnsworth" userId="3519e87a26ff4070" providerId="LiveId" clId="{D9E5C76D-CE4C-476E-AF58-E60E2324647B}" dt="2022-08-01T01:28:25.821" v="64" actId="47"/>
        <pc:sldMkLst>
          <pc:docMk/>
          <pc:sldMk cId="1436267407" sldId="273"/>
        </pc:sldMkLst>
      </pc:sldChg>
      <pc:sldChg chg="modSp mod">
        <pc:chgData name="cheryl farnsworth" userId="3519e87a26ff4070" providerId="LiveId" clId="{D9E5C76D-CE4C-476E-AF58-E60E2324647B}" dt="2022-08-01T01:30:19.065" v="65" actId="6549"/>
        <pc:sldMkLst>
          <pc:docMk/>
          <pc:sldMk cId="1023767566" sldId="284"/>
        </pc:sldMkLst>
        <pc:spChg chg="mod">
          <ac:chgData name="cheryl farnsworth" userId="3519e87a26ff4070" providerId="LiveId" clId="{D9E5C76D-CE4C-476E-AF58-E60E2324647B}" dt="2022-08-01T01:30:19.065" v="65" actId="6549"/>
          <ac:spMkLst>
            <pc:docMk/>
            <pc:sldMk cId="1023767566" sldId="284"/>
            <ac:spMk id="8" creationId="{FD843476-1F47-2847-6D8E-671C2E4B5318}"/>
          </ac:spMkLst>
        </pc:spChg>
      </pc:sldChg>
      <pc:sldChg chg="add del">
        <pc:chgData name="cheryl farnsworth" userId="3519e87a26ff4070" providerId="LiveId" clId="{D9E5C76D-CE4C-476E-AF58-E60E2324647B}" dt="2022-08-01T01:27:35.307" v="1" actId="47"/>
        <pc:sldMkLst>
          <pc:docMk/>
          <pc:sldMk cId="957157564" sldId="287"/>
        </pc:sldMkLst>
      </pc:sldChg>
      <pc:sldChg chg="addSp delSp modSp add mod ord">
        <pc:chgData name="cheryl farnsworth" userId="3519e87a26ff4070" providerId="LiveId" clId="{D9E5C76D-CE4C-476E-AF58-E60E2324647B}" dt="2022-08-01T01:28:20.689" v="63" actId="14100"/>
        <pc:sldMkLst>
          <pc:docMk/>
          <pc:sldMk cId="1826456526" sldId="287"/>
        </pc:sldMkLst>
        <pc:spChg chg="mod">
          <ac:chgData name="cheryl farnsworth" userId="3519e87a26ff4070" providerId="LiveId" clId="{D9E5C76D-CE4C-476E-AF58-E60E2324647B}" dt="2022-08-01T01:27:51.491" v="23" actId="20577"/>
          <ac:spMkLst>
            <pc:docMk/>
            <pc:sldMk cId="1826456526" sldId="287"/>
            <ac:spMk id="8" creationId="{FD843476-1F47-2847-6D8E-671C2E4B5318}"/>
          </ac:spMkLst>
        </pc:spChg>
        <pc:spChg chg="del">
          <ac:chgData name="cheryl farnsworth" userId="3519e87a26ff4070" providerId="LiveId" clId="{D9E5C76D-CE4C-476E-AF58-E60E2324647B}" dt="2022-08-01T01:27:55.116" v="24" actId="478"/>
          <ac:spMkLst>
            <pc:docMk/>
            <pc:sldMk cId="1826456526" sldId="287"/>
            <ac:spMk id="9" creationId="{D7DEE28F-93BD-1E9B-6A6F-D379594F5480}"/>
          </ac:spMkLst>
        </pc:spChg>
        <pc:picChg chg="add mod">
          <ac:chgData name="cheryl farnsworth" userId="3519e87a26ff4070" providerId="LiveId" clId="{D9E5C76D-CE4C-476E-AF58-E60E2324647B}" dt="2022-08-01T01:28:20.689" v="63" actId="14100"/>
          <ac:picMkLst>
            <pc:docMk/>
            <pc:sldMk cId="1826456526" sldId="287"/>
            <ac:picMk id="7" creationId="{7AFED00A-F84E-0C64-39BB-26CF8F072A94}"/>
          </ac:picMkLst>
        </pc:picChg>
        <pc:picChg chg="del">
          <ac:chgData name="cheryl farnsworth" userId="3519e87a26ff4070" providerId="LiveId" clId="{D9E5C76D-CE4C-476E-AF58-E60E2324647B}" dt="2022-08-01T01:27:58.196" v="25" actId="478"/>
          <ac:picMkLst>
            <pc:docMk/>
            <pc:sldMk cId="1826456526" sldId="287"/>
            <ac:picMk id="10" creationId="{A9C54E29-40D0-54B8-ED97-DEB6CAC02D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59255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given its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4</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Data Exploration</a:t>
            </a:r>
          </a:p>
        </p:txBody>
      </p:sp>
    </p:spTree>
    <p:extLst>
      <p:ext uri="{BB962C8B-B14F-4D97-AF65-F5344CB8AC3E}">
        <p14:creationId xmlns:p14="http://schemas.microsoft.com/office/powerpoint/2010/main" val="26348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8</a:t>
            </a:fld>
            <a:endParaRPr lang="en-US"/>
          </a:p>
        </p:txBody>
      </p:sp>
      <p:pic>
        <p:nvPicPr>
          <p:cNvPr id="5" name="Picture 4">
            <a:extLst>
              <a:ext uri="{FF2B5EF4-FFF2-40B4-BE49-F238E27FC236}">
                <a16:creationId xmlns:a16="http://schemas.microsoft.com/office/drawing/2014/main" id="{F8E261BC-7F32-5EAD-5D3F-606A4BC6B946}"/>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409021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8837</TotalTime>
  <Words>514</Words>
  <Application>Microsoft Macintosh PowerPoint</Application>
  <PresentationFormat>On-screen Show (4:3)</PresentationFormat>
  <Paragraphs>79</Paragraphs>
  <Slides>11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TESLA</vt:lpstr>
      <vt:lpstr>Arial</vt:lpstr>
      <vt:lpstr>Avenir</vt:lpstr>
      <vt:lpstr>Avenir Book</vt:lpstr>
      <vt:lpstr>Calibri</vt:lpstr>
      <vt:lpstr>Calibri Light</vt:lpstr>
      <vt:lpstr>Courier</vt:lpstr>
      <vt:lpstr>Univers</vt:lpstr>
      <vt:lpstr>Office Theme</vt:lpstr>
      <vt:lpstr> Predicting Polestar Success </vt:lpstr>
      <vt:lpstr>PowerPoint Presentation</vt:lpstr>
      <vt:lpstr>Technologies Used</vt:lpstr>
      <vt:lpstr>PowerPoint Presentation</vt:lpstr>
      <vt:lpstr>PowerPoint Presentation</vt:lpstr>
      <vt:lpstr>PowerPoint Presentation</vt:lpstr>
      <vt:lpstr>PowerPoint Presentation</vt:lpstr>
      <vt:lpstr>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Tracey Fitzpatrick</cp:lastModifiedBy>
  <cp:revision>36</cp:revision>
  <dcterms:created xsi:type="dcterms:W3CDTF">2022-07-19T16:42:27Z</dcterms:created>
  <dcterms:modified xsi:type="dcterms:W3CDTF">2022-08-01T12:36:31Z</dcterms:modified>
</cp:coreProperties>
</file>